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4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F9779D-E353-4787-A089-D76C4BC77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8000" dirty="0"/>
              <a:t>叢林奇談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EA56CD0-67FF-4639-9E90-46B6CFEC1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108.10.15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3736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764EA-A46F-40BA-B85C-4E616E40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/>
              <a:t>狼媽媽為什麼收留人類的孩子</a:t>
            </a:r>
            <a:r>
              <a:rPr lang="en-US" altLang="zh-TW" sz="4400" dirty="0"/>
              <a:t>?</a:t>
            </a:r>
            <a:r>
              <a:rPr lang="zh-TW" altLang="en-US" sz="4400" dirty="0"/>
              <a:t>又為什麼會幫他取名毛克利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B8F738-7AEB-44B2-B99C-942543FF3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97426"/>
            <a:ext cx="8596668" cy="3443936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P18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923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43C5DDF-32F1-44A6-A512-555AE4240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zh-TW" altLang="en-US" sz="2800" dirty="0"/>
              <a:t>每組推派一名同學上台以書中有教過的成語造句，完成可戳蜜蜂窩一次</a:t>
            </a:r>
            <a:endParaRPr lang="en-US" altLang="zh-TW" sz="2800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04EEAD6-192E-4262-9D7F-FFAEB194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zh-TW" altLang="en-US" sz="5400" dirty="0"/>
              <a:t>搶救蜜蜂大作戰</a:t>
            </a:r>
          </a:p>
        </p:txBody>
      </p:sp>
    </p:spTree>
    <p:extLst>
      <p:ext uri="{BB962C8B-B14F-4D97-AF65-F5344CB8AC3E}">
        <p14:creationId xmlns:p14="http://schemas.microsoft.com/office/powerpoint/2010/main" val="142705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9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21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23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43C5DDF-32F1-44A6-A512-555AE4240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altLang="zh-TW" sz="1800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04EEAD6-192E-4262-9D7F-FFAEB194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zh-TW" altLang="en-US" sz="5400" dirty="0"/>
              <a:t>角色介紹</a:t>
            </a:r>
          </a:p>
        </p:txBody>
      </p:sp>
    </p:spTree>
    <p:extLst>
      <p:ext uri="{BB962C8B-B14F-4D97-AF65-F5344CB8AC3E}">
        <p14:creationId xmlns:p14="http://schemas.microsoft.com/office/powerpoint/2010/main" val="301021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D9F6DB69-15A1-4D31-AE78-B7797E89C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24291" cy="68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6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3AC2BA1-4072-4886-A4E6-26E680BF0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70473" cy="68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5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43C5DDF-32F1-44A6-A512-555AE4240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altLang="zh-TW" sz="1800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04EEAD6-192E-4262-9D7F-FFAEB194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zh-TW" altLang="en-US" sz="5400" dirty="0"/>
              <a:t>想一想</a:t>
            </a:r>
          </a:p>
        </p:txBody>
      </p:sp>
    </p:spTree>
    <p:extLst>
      <p:ext uri="{BB962C8B-B14F-4D97-AF65-F5344CB8AC3E}">
        <p14:creationId xmlns:p14="http://schemas.microsoft.com/office/powerpoint/2010/main" val="125002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764EA-A46F-40BA-B85C-4E616E40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第一章出現了幾種動物？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B8F738-7AEB-44B2-B99C-942543FF3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狼</a:t>
            </a:r>
            <a:endParaRPr lang="en-US" altLang="zh-TW" sz="2800" dirty="0"/>
          </a:p>
          <a:p>
            <a:r>
              <a:rPr lang="zh-TW" altLang="en-US" sz="2800" dirty="0"/>
              <a:t>豺</a:t>
            </a:r>
            <a:endParaRPr lang="en-US" altLang="zh-TW" sz="2800" dirty="0"/>
          </a:p>
          <a:p>
            <a:r>
              <a:rPr lang="zh-TW" altLang="en-US" sz="2800" dirty="0"/>
              <a:t>老虎</a:t>
            </a:r>
            <a:endParaRPr lang="en-US" altLang="zh-TW" sz="2800" dirty="0"/>
          </a:p>
          <a:p>
            <a:r>
              <a:rPr lang="zh-TW" altLang="en-US" sz="2800" dirty="0"/>
              <a:t>人類</a:t>
            </a:r>
          </a:p>
        </p:txBody>
      </p:sp>
    </p:spTree>
    <p:extLst>
      <p:ext uri="{BB962C8B-B14F-4D97-AF65-F5344CB8AC3E}">
        <p14:creationId xmlns:p14="http://schemas.microsoft.com/office/powerpoint/2010/main" val="32682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069D16-2F4E-492E-A911-3253DA028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避而遠之是什麼意思？請造句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B5159A-4CC3-4B2F-99F1-90C494C16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躲避且保持距離</a:t>
            </a:r>
          </a:p>
        </p:txBody>
      </p:sp>
    </p:spTree>
    <p:extLst>
      <p:ext uri="{BB962C8B-B14F-4D97-AF65-F5344CB8AC3E}">
        <p14:creationId xmlns:p14="http://schemas.microsoft.com/office/powerpoint/2010/main" val="5709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764EA-A46F-40BA-B85C-4E616E40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威風凜凜什麼意思？請造句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B8F738-7AEB-44B2-B99C-942543FF3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形容氣勢很盛，令人敬畏</a:t>
            </a:r>
          </a:p>
        </p:txBody>
      </p:sp>
    </p:spTree>
    <p:extLst>
      <p:ext uri="{BB962C8B-B14F-4D97-AF65-F5344CB8AC3E}">
        <p14:creationId xmlns:p14="http://schemas.microsoft.com/office/powerpoint/2010/main" val="269826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764EA-A46F-40BA-B85C-4E616E40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/>
              <a:t>毛克利是一個人類的孩子，意外被狼爸爸叼回洞穴，找一找，狼媽媽對他的描述，並讀一讀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B8F738-7AEB-44B2-B99C-942543FF3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97426"/>
            <a:ext cx="8596668" cy="3443936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P15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2332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119</Words>
  <Application>Microsoft Office PowerPoint</Application>
  <PresentationFormat>寬螢幕</PresentationFormat>
  <Paragraphs>19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多面向</vt:lpstr>
      <vt:lpstr>叢林奇談</vt:lpstr>
      <vt:lpstr>角色介紹</vt:lpstr>
      <vt:lpstr>PowerPoint 簡報</vt:lpstr>
      <vt:lpstr>PowerPoint 簡報</vt:lpstr>
      <vt:lpstr>想一想</vt:lpstr>
      <vt:lpstr>第一章出現了幾種動物？</vt:lpstr>
      <vt:lpstr>避而遠之是什麼意思？請造句</vt:lpstr>
      <vt:lpstr>威風凜凜什麼意思？請造句</vt:lpstr>
      <vt:lpstr>毛克利是一個人類的孩子，意外被狼爸爸叼回洞穴，找一找，狼媽媽對他的描述，並讀一讀</vt:lpstr>
      <vt:lpstr>狼媽媽為什麼收留人類的孩子?又為什麼會幫他取名毛克利</vt:lpstr>
      <vt:lpstr>搶救蜜蜂大作戰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叢林奇談</dc:title>
  <dc:creator>翁韶絹</dc:creator>
  <cp:lastModifiedBy>翁韶絹</cp:lastModifiedBy>
  <cp:revision>5</cp:revision>
  <dcterms:created xsi:type="dcterms:W3CDTF">2019-10-14T09:35:54Z</dcterms:created>
  <dcterms:modified xsi:type="dcterms:W3CDTF">2019-10-14T10:09:28Z</dcterms:modified>
</cp:coreProperties>
</file>